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360" r:id="rId5"/>
    <p:sldId id="354" r:id="rId6"/>
    <p:sldId id="359" r:id="rId7"/>
    <p:sldId id="358" r:id="rId8"/>
    <p:sldId id="361" r:id="rId9"/>
    <p:sldId id="362" r:id="rId10"/>
    <p:sldId id="328" r:id="rId11"/>
    <p:sldId id="331" r:id="rId12"/>
    <p:sldId id="332" r:id="rId13"/>
    <p:sldId id="363" r:id="rId14"/>
    <p:sldId id="364" r:id="rId15"/>
    <p:sldId id="330" r:id="rId16"/>
    <p:sldId id="326" r:id="rId17"/>
    <p:sldId id="365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5004F-7A1A-456B-A802-D99A8FACA3D3}" v="19" dt="2024-10-05T11:47:16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164" y="6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4444-5333-D988-8D2A-3430862D3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0B3B7E-1381-AC24-F56F-5FBD379AD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DFAFEC4-8A6F-CFD9-9B95-9C3BC2F39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C3258B-FA11-E536-3ACB-090E1F2FC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18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32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inhoud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nl-N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nl-N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 hier om een afbeelding in te voegen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nl-NL" spc="0"/>
            </a:lvl1pPr>
          </a:lstStyle>
          <a:p>
            <a:pPr rtl="0"/>
            <a:r>
              <a:rPr lang="nl-NL"/>
              <a:t>Klik om stijl te bewerken</a:t>
            </a:r>
          </a:p>
        </p:txBody>
      </p:sp>
      <p:sp>
        <p:nvSpPr>
          <p:cNvPr id="11" name="Afbeelding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3" name="Afbeelding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5" name="Tijdelijke aanduiding voor voettekst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nl-N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Wetenschappelijke bevindingen</a:t>
            </a:r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nl-N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nl-NL" smtClean="0"/>
              <a:pPr rtl="0"/>
              <a:t>‹#›</a:t>
            </a:fld>
            <a:endParaRPr lang="nl-NL" dirty="0"/>
          </a:p>
        </p:txBody>
      </p:sp>
      <p:sp>
        <p:nvSpPr>
          <p:cNvPr id="17" name="Afbeelding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9" name="Afbeelding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9773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  <p:sldLayoutId id="2147483719" r:id="rId15"/>
    <p:sldLayoutId id="214748372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file:///C:\Users\raula\Documents\Digital_piglet\HU\MadMapper\Facade%20Mapping\HU_facade_mapping.m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file:///C:\Users\raula\Documents\Digital_piglet\HU\MadMapper\Facade%20Mapping\Projection_test_hu.ae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jtFthRSqRwQ?feature=oembed" TargetMode="Externa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player.vimeo.com/video/20162149?app_id=1229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player.vimeo.com/video/33001491?app_id=12296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PzQuY13P324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ADB4140-3823-B029-1E65-FE2C1A24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/>
              <a:t>Façade Mapping</a:t>
            </a:r>
          </a:p>
        </p:txBody>
      </p:sp>
      <p:pic>
        <p:nvPicPr>
          <p:cNvPr id="10" name="Picture 9" descr="A room with a colorful wall and lights&#10;&#10;Description automatically generated with medium confidence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25" r="25743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nl-NL" smtClean="0"/>
              <a:pPr rtl="0">
                <a:spcAft>
                  <a:spcPts val="600"/>
                </a:spcAft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84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om with a large door&#10;&#10;Description automatically generated">
            <a:extLst>
              <a:ext uri="{FF2B5EF4-FFF2-40B4-BE49-F238E27FC236}">
                <a16:creationId xmlns:a16="http://schemas.microsoft.com/office/drawing/2014/main" id="{2629D5CA-1AE0-A53D-BFE0-74F5EACB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9748"/>
            <a:ext cx="4953000" cy="371475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pic>
        <p:nvPicPr>
          <p:cNvPr id="6" name="test2">
            <a:hlinkClick r:id="" action="ppaction://media"/>
            <a:extLst>
              <a:ext uri="{FF2B5EF4-FFF2-40B4-BE49-F238E27FC236}">
                <a16:creationId xmlns:a16="http://schemas.microsoft.com/office/drawing/2014/main" id="{519742C2-6FBE-CF62-EC42-1AC2A16F5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875" y="1589748"/>
            <a:ext cx="6604001" cy="371475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265DD45-3E1F-2D9B-D4A9-D348DCAE89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3BA6-EAE3-A49C-BFB2-EEC9BF6D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 did it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MadMapper">
            <a:hlinkClick r:id="rId2" action="ppaction://hlinkfile"/>
            <a:extLst>
              <a:ext uri="{FF2B5EF4-FFF2-40B4-BE49-F238E27FC236}">
                <a16:creationId xmlns:a16="http://schemas.microsoft.com/office/drawing/2014/main" id="{EF16C458-8093-EA7B-35D7-F0130432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27" y="28952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6AB4FBE8-7DFE-2786-116E-D3C1CE9F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98" y="2825045"/>
            <a:ext cx="2162175" cy="2114550"/>
          </a:xfrm>
          <a:prstGeom prst="roundRect">
            <a:avLst>
              <a:gd name="adj" fmla="val 1953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9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a 2 to 3-minute projection mapping over the university buildings (mock-ups)</a:t>
            </a:r>
          </a:p>
          <a:p>
            <a:r>
              <a:rPr lang="en-US" dirty="0"/>
              <a:t>Make sure to bring the architectural elements into your work. </a:t>
            </a:r>
          </a:p>
          <a:p>
            <a:r>
              <a:rPr lang="en-US" dirty="0"/>
              <a:t>Agree with other groups on sharing projectors and their placing.</a:t>
            </a:r>
          </a:p>
          <a:p>
            <a:r>
              <a:rPr lang="en-US" dirty="0"/>
              <a:t>Present at 15:15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Extra-mile: use two projectors (or more)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E6CAC4-447D-D3F2-06F4-05B8209F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914" y="598359"/>
            <a:ext cx="5181600" cy="698341"/>
          </a:xfrm>
        </p:spPr>
        <p:txBody>
          <a:bodyPr>
            <a:normAutofit fontScale="90000"/>
          </a:bodyPr>
          <a:lstStyle/>
          <a:p>
            <a:r>
              <a:rPr lang="en-US" dirty="0"/>
              <a:t>Links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5DF7E-078E-914F-A873-705CE8D186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A30CA71-8A25-1491-C2D9-D3E56252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55" y="1488157"/>
            <a:ext cx="3687131" cy="3687131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466E422C-2730-B6EC-B06C-6469A9CA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488157"/>
            <a:ext cx="3676648" cy="3676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58126-2A08-67B4-89CC-BC4419172D87}"/>
              </a:ext>
            </a:extLst>
          </p:cNvPr>
          <p:cNvSpPr txBox="1"/>
          <p:nvPr/>
        </p:nvSpPr>
        <p:spPr>
          <a:xfrm>
            <a:off x="1523038" y="5191968"/>
            <a:ext cx="35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 repository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D109C-E55D-BEBA-9A42-279E5A6AE167}"/>
              </a:ext>
            </a:extLst>
          </p:cNvPr>
          <p:cNvSpPr txBox="1"/>
          <p:nvPr/>
        </p:nvSpPr>
        <p:spPr>
          <a:xfrm>
            <a:off x="6918955" y="5191968"/>
            <a:ext cx="35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 Saber plugin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6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BB34-E774-9D7F-C7A4-F9E9EEF5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2A6573E-BF3E-03FC-BA8E-47563AA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FE024F78-56A6-7740-B68D-8D4D026EDF3F}" type="slidenum">
              <a:rPr lang="nl-NL" smtClean="0"/>
              <a:pPr rtl="0"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315332-8B0E-C8B5-F299-B8C76D6F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Onlinemedia 6" title="Top11 3D Projection Mapping Artworks">
            <a:hlinkClick r:id="" action="ppaction://media"/>
            <a:extLst>
              <a:ext uri="{FF2B5EF4-FFF2-40B4-BE49-F238E27FC236}">
                <a16:creationId xmlns:a16="http://schemas.microsoft.com/office/drawing/2014/main" id="{3067DA5F-5FC4-98D3-6928-C0BDE15954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289367-3120-8EC3-F729-FD3D7BEA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3</a:t>
            </a:fld>
            <a:endParaRPr lang="nl-NL" dirty="0"/>
          </a:p>
        </p:txBody>
      </p:sp>
      <p:pic>
        <p:nvPicPr>
          <p:cNvPr id="6" name="Onlinemedia 5" title="para-polis [the hague]">
            <a:hlinkClick r:id="" action="ppaction://media"/>
            <a:extLst>
              <a:ext uri="{FF2B5EF4-FFF2-40B4-BE49-F238E27FC236}">
                <a16:creationId xmlns:a16="http://schemas.microsoft.com/office/drawing/2014/main" id="{04DEF754-1FDE-10BA-059A-30A3B56A23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9BFF-1C75-8E1E-18D6-54149493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078F1C-100B-C19C-9B9F-1C9802C6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https://vimeo.com/33001491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A9779B-3848-E727-62A5-94B72436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4</a:t>
            </a:fld>
            <a:endParaRPr lang="nl-NL" dirty="0"/>
          </a:p>
        </p:txBody>
      </p:sp>
      <p:pic>
        <p:nvPicPr>
          <p:cNvPr id="2" name="Onlinemedia 1" title="Sonic Architecture - Museumnacht Opening">
            <a:hlinkClick r:id="" action="ppaction://media"/>
            <a:extLst>
              <a:ext uri="{FF2B5EF4-FFF2-40B4-BE49-F238E27FC236}">
                <a16:creationId xmlns:a16="http://schemas.microsoft.com/office/drawing/2014/main" id="{EA4C8F63-A849-6BF0-2270-725B5ADF9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5</a:t>
            </a:fld>
            <a:endParaRPr lang="nl-NL" dirty="0"/>
          </a:p>
        </p:txBody>
      </p:sp>
      <p:pic>
        <p:nvPicPr>
          <p:cNvPr id="10" name="Picture 9" descr="A room with a colorful wall and lights&#10;&#10;Description automatically generated with medium confidence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C231-4DDD-3FB8-E174-760B24E18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4E082-170A-0DC1-44FB-C32E75EC2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DDC0D-014F-99FF-35EE-E1D3CF6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en-US"/>
          </a:p>
        </p:txBody>
      </p:sp>
      <p:pic>
        <p:nvPicPr>
          <p:cNvPr id="5" name="Online Media 4" title="Frozen gradient showcase">
            <a:hlinkClick r:id="" action="ppaction://media"/>
            <a:extLst>
              <a:ext uri="{FF2B5EF4-FFF2-40B4-BE49-F238E27FC236}">
                <a16:creationId xmlns:a16="http://schemas.microsoft.com/office/drawing/2014/main" id="{FD5A9A37-D1FE-8F5B-1944-DD9DC6756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Masks</a:t>
            </a:r>
            <a:endParaRPr lang="en-NL" dirty="0"/>
          </a:p>
        </p:txBody>
      </p:sp>
      <p:pic>
        <p:nvPicPr>
          <p:cNvPr id="8" name="Picture 7" descr="Colourful masks hanging on a wall">
            <a:extLst>
              <a:ext uri="{FF2B5EF4-FFF2-40B4-BE49-F238E27FC236}">
                <a16:creationId xmlns:a16="http://schemas.microsoft.com/office/drawing/2014/main" id="{73567405-FDE9-4FA2-AE15-71B7B5FE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29" r="5527" b="-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8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Mask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700"/>
              <a:t>a </a:t>
            </a:r>
            <a:r>
              <a:rPr lang="en-GB" sz="1700" b="1"/>
              <a:t>mask</a:t>
            </a:r>
            <a:r>
              <a:rPr lang="en-GB" sz="1700"/>
              <a:t> defines specific areas of the projection surface where visuals will or won’t be displayed. </a:t>
            </a:r>
          </a:p>
          <a:p>
            <a:pPr>
              <a:spcAft>
                <a:spcPts val="600"/>
              </a:spcAft>
            </a:pPr>
            <a:r>
              <a:rPr lang="en-GB" sz="1700"/>
              <a:t>Essentially, it acts as a filter that blocks or reveals parts of the image, allowing precise control over where the projection is applied. </a:t>
            </a:r>
          </a:p>
          <a:p>
            <a:pPr>
              <a:spcAft>
                <a:spcPts val="600"/>
              </a:spcAft>
            </a:pPr>
            <a:r>
              <a:rPr lang="en-GB" sz="1700"/>
              <a:t>This is particularly important for façade mapping, where you may want to project content only onto certain architectural elements (e.g., windows, doors, or specific shapes) while avoiding other areas.</a:t>
            </a:r>
            <a:endParaRPr lang="en-NL" sz="1700" b="0"/>
          </a:p>
        </p:txBody>
      </p:sp>
    </p:spTree>
    <p:extLst>
      <p:ext uri="{BB962C8B-B14F-4D97-AF65-F5344CB8AC3E}">
        <p14:creationId xmlns:p14="http://schemas.microsoft.com/office/powerpoint/2010/main" val="17519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 err="1"/>
              <a:t>MadMaper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29775-9883-9733-A72C-919F026815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64994" y="2022250"/>
            <a:ext cx="1556176" cy="3914910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Although you can do it in mad mapper there are better tools.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I use </a:t>
            </a:r>
            <a:r>
              <a:rPr lang="en-US" b="0" dirty="0" err="1"/>
              <a:t>TouchDesigner</a:t>
            </a:r>
            <a:r>
              <a:rPr lang="en-US" b="0" dirty="0"/>
              <a:t> or After Effects.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408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c6f5e8f-7014-49ee-a8b7-eb20704ae48c"/>
  </ds:schemaRefs>
</ds:datastoreItem>
</file>

<file path=customXml/itemProps2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2077</TotalTime>
  <Words>193</Words>
  <Application>Microsoft Office PowerPoint</Application>
  <PresentationFormat>Widescreen</PresentationFormat>
  <Paragraphs>37</Paragraphs>
  <Slides>15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</vt:lpstr>
      <vt:lpstr>Calibri</vt:lpstr>
      <vt:lpstr>Segoe UI</vt:lpstr>
      <vt:lpstr>Tenorite</vt:lpstr>
      <vt:lpstr>Custom</vt:lpstr>
      <vt:lpstr>Projection Mapping  Façade Mapping</vt:lpstr>
      <vt:lpstr>PowerPoint Presentation</vt:lpstr>
      <vt:lpstr>PowerPoint Presentation</vt:lpstr>
      <vt:lpstr>https://vimeo.com/33001491</vt:lpstr>
      <vt:lpstr>PowerPoint Presentation</vt:lpstr>
      <vt:lpstr>PowerPoint Presentation</vt:lpstr>
      <vt:lpstr>Masks</vt:lpstr>
      <vt:lpstr>Mask</vt:lpstr>
      <vt:lpstr>MadMaper</vt:lpstr>
      <vt:lpstr>PowerPoint Presentation</vt:lpstr>
      <vt:lpstr>How I did it</vt:lpstr>
      <vt:lpstr>Challenge</vt:lpstr>
      <vt:lpstr>Challenge 3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11</cp:revision>
  <dcterms:created xsi:type="dcterms:W3CDTF">2024-09-02T07:20:24Z</dcterms:created>
  <dcterms:modified xsi:type="dcterms:W3CDTF">2024-10-06T12:13:38Z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